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338" r:id="rId4"/>
    <p:sldId id="340" r:id="rId5"/>
    <p:sldId id="330" r:id="rId6"/>
    <p:sldId id="334" r:id="rId7"/>
    <p:sldId id="333" r:id="rId8"/>
    <p:sldId id="331" r:id="rId9"/>
    <p:sldId id="339" r:id="rId10"/>
    <p:sldId id="337" r:id="rId11"/>
    <p:sldId id="336" r:id="rId12"/>
    <p:sldId id="329" r:id="rId1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>
      <p:cViewPr varScale="1">
        <p:scale>
          <a:sx n="108" d="100"/>
          <a:sy n="108" d="100"/>
        </p:scale>
        <p:origin x="19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88E80-C800-4C47-AB13-A250DBC5072A}" type="datetimeFigureOut">
              <a:rPr lang="fr-BE" smtClean="0"/>
              <a:t>30/06/2022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9EA06-6985-4D19-B4DD-0DEB3F3C91B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286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9EA06-6985-4D19-B4DD-0DEB3F3C91B6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353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8A0EB3-274A-4CA9-8CD6-D73E0D32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83D9-CDBE-4C1A-8617-5620E113CCFE}" type="datetimeFigureOut">
              <a:rPr lang="fr-BE"/>
              <a:pPr>
                <a:defRPr/>
              </a:pPr>
              <a:t>30/06/2022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ED634B-ED85-4358-B8FB-D7F21354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DFC83A-A581-49BB-97B9-A1AFF700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2831-34D8-41F2-9864-F3934DCA74B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893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D9E5A2-0827-4EE6-AC5E-3B2175D4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8603-053A-44B4-8256-1CF9AC3628E8}" type="datetimeFigureOut">
              <a:rPr lang="fr-BE"/>
              <a:pPr>
                <a:defRPr/>
              </a:pPr>
              <a:t>30/06/2022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7BF228-AB8B-4CE1-8285-3C911775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0E897-C15B-421B-985A-F02A1C1E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EA94-C58C-4710-AF5F-A267DBB570F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368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168BDD-7EDA-43ED-9049-F46E2077E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7D4D-74AC-4165-9876-206706B59B2B}" type="datetimeFigureOut">
              <a:rPr lang="fr-BE"/>
              <a:pPr>
                <a:defRPr/>
              </a:pPr>
              <a:t>30/06/2022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DD43B9-9188-42CC-8FA4-CD5E7AB2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F89F7D-52F4-4C6C-B510-10F3D8C0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7FE9-BD06-4CCF-BAB7-78BD6A8B4B9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472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0E1B85-B1C0-41F0-8EDB-CD9173F7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DFCB5-2A96-443C-826F-6C1288FD4708}" type="datetimeFigureOut">
              <a:rPr lang="fr-BE"/>
              <a:pPr>
                <a:defRPr/>
              </a:pPr>
              <a:t>30/06/2022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6F28B7-1094-46C1-B415-1EC310DB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997F75-D9A4-427C-9F2D-712DC71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5BB4-EF15-46E4-A0BF-A61D7601E0B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588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6E7272-C210-49B4-87DC-CB586E67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0D222-C1BA-4DFC-8BFA-F243FECBE93A}" type="datetimeFigureOut">
              <a:rPr lang="fr-BE"/>
              <a:pPr>
                <a:defRPr/>
              </a:pPr>
              <a:t>30/06/2022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2029C5-EECF-46C5-8227-F921AF43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339625-0EE9-4D4F-81A1-A16F341D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E8BB-E66F-4F3A-BB3C-FA77A100A6D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914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6BF4D1B-EB37-4BAF-81B6-8FFBC1E3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FDF56-3C89-4F20-83BA-739F5D25BA23}" type="datetimeFigureOut">
              <a:rPr lang="fr-BE"/>
              <a:pPr>
                <a:defRPr/>
              </a:pPr>
              <a:t>30/06/2022</a:t>
            </a:fld>
            <a:endParaRPr lang="fr-B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C007B93-60BA-4413-B8BF-30645C0F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7D6C171-0956-4A2F-8772-EA2962FE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8E894-A1D7-4251-A5B1-4DFFAD8A87C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253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9ECBF56-0DC1-4E2A-8893-8C2BD9FC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5A9-5F1B-4E5A-BBB6-9A2270739DA1}" type="datetimeFigureOut">
              <a:rPr lang="fr-BE"/>
              <a:pPr>
                <a:defRPr/>
              </a:pPr>
              <a:t>30/06/2022</a:t>
            </a:fld>
            <a:endParaRPr lang="fr-BE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8DFF952-0ED5-4B05-8730-22818391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02D7AED-B547-419F-A357-A18B681F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F797-3C65-4793-8D3E-722D2E11DEF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547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CA0AF1F-251D-42A9-9860-D35EDD80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AEBE-BBCB-46FF-932D-5EA386643B8B}" type="datetimeFigureOut">
              <a:rPr lang="fr-BE"/>
              <a:pPr>
                <a:defRPr/>
              </a:pPr>
              <a:t>30/06/2022</a:t>
            </a:fld>
            <a:endParaRPr lang="fr-BE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1643FBBD-7252-463A-A9A7-0AB13DEB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E37B1E8-FB1E-400D-BC33-7F8069EC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3AA2E-2A22-4060-8AC4-99A28EFD51C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745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12BF302-7666-45DE-A594-C842D25C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846D-C5DD-4FC6-A3D8-01266A3A57C9}" type="datetimeFigureOut">
              <a:rPr lang="fr-BE"/>
              <a:pPr>
                <a:defRPr/>
              </a:pPr>
              <a:t>30/06/2022</a:t>
            </a:fld>
            <a:endParaRPr lang="fr-BE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EDFF067-B66A-4799-B71C-263D77A4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46D312B-FBDE-4138-BE10-8DAFA86C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A340-F167-4EF5-803D-9CBCD3256AC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220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D330020-BCB1-4CA5-9459-DEDD7CF2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0EE69-6291-4D54-A4F6-D4EE4EE63707}" type="datetimeFigureOut">
              <a:rPr lang="fr-BE"/>
              <a:pPr>
                <a:defRPr/>
              </a:pPr>
              <a:t>30/06/2022</a:t>
            </a:fld>
            <a:endParaRPr lang="fr-B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FD1E2AB-3672-4535-BB4D-10F8CCED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003634C-9628-4F7A-A49A-A8952AEB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85C3-D1B3-4A83-8C35-0C07C11746F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828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8B9A88D-C1C0-480C-AD66-93E9C7D2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584F4-B122-4EBB-A7D8-DA5767622AC4}" type="datetimeFigureOut">
              <a:rPr lang="fr-BE"/>
              <a:pPr>
                <a:defRPr/>
              </a:pPr>
              <a:t>30/06/2022</a:t>
            </a:fld>
            <a:endParaRPr lang="fr-B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984384F-3D38-4C8B-8861-7B7C6184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9DD36DA-A352-45EE-83D7-7C1C7DB4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EF6BD-6FDB-473B-A51B-05AA9753BFD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586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DD70548C-C35E-4174-B3E0-F373014A9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  <a:endParaRPr lang="fr-BE" altLang="fr-FR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37C174E8-6E46-4FFB-B5BB-F2CD130E4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BE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BE4F86-FDA5-42E7-9D3F-346179D52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77A047-01D5-45B5-BAF2-6D24FC02D1BE}" type="datetimeFigureOut">
              <a:rPr lang="fr-BE"/>
              <a:pPr>
                <a:defRPr/>
              </a:pPr>
              <a:t>30/06/2022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EBDAD1-7AAF-451B-A125-4A5FA1F0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A7A5A6-9CE7-4DC5-98FB-3F8412272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E6FE2C-CDA1-4AB7-A1D2-E54C110A902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>
            <a:extLst>
              <a:ext uri="{FF2B5EF4-FFF2-40B4-BE49-F238E27FC236}">
                <a16:creationId xmlns:a16="http://schemas.microsoft.com/office/drawing/2014/main" id="{32B63E75-7E25-4014-967A-7EC73C9196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92696"/>
            <a:ext cx="7772400" cy="4320480"/>
          </a:xfrm>
        </p:spPr>
        <p:txBody>
          <a:bodyPr/>
          <a:lstStyle/>
          <a:p>
            <a:r>
              <a:rPr lang="fr-BE" altLang="fr-FR" b="1" dirty="0"/>
              <a:t>CONGO BELGE</a:t>
            </a:r>
            <a:br>
              <a:rPr lang="fr-BE" altLang="fr-FR" dirty="0"/>
            </a:br>
            <a:r>
              <a:rPr lang="fr-BE" altLang="fr-FR" b="1" dirty="0"/>
              <a:t>Les marques de service</a:t>
            </a:r>
            <a:br>
              <a:rPr lang="fr-BE" altLang="fr-FR" b="1" dirty="0"/>
            </a:br>
            <a:br>
              <a:rPr lang="fr-BE" altLang="fr-FR" b="1" dirty="0"/>
            </a:br>
            <a:r>
              <a:rPr lang="fr-BE" altLang="fr-FR" b="1" dirty="0"/>
              <a:t>Proposition de sujet d’étude</a:t>
            </a:r>
            <a:br>
              <a:rPr lang="fr-BE" altLang="fr-FR" dirty="0"/>
            </a:br>
            <a:br>
              <a:rPr lang="fr-BE" altLang="fr-FR" dirty="0"/>
            </a:br>
            <a:r>
              <a:rPr lang="fr-BE" altLang="fr-FR" sz="1600" b="1" dirty="0"/>
              <a:t>LINDEKENS Philippe</a:t>
            </a:r>
            <a:br>
              <a:rPr lang="fr-BE" altLang="fr-FR" sz="1600" dirty="0"/>
            </a:br>
            <a:r>
              <a:rPr lang="fr-BE" altLang="fr-FR" sz="1600" dirty="0"/>
              <a:t>juillet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AED9DA15-04B0-416E-B390-7D02BCD19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2" y="188913"/>
            <a:ext cx="8208143" cy="1223863"/>
          </a:xfrm>
        </p:spPr>
        <p:txBody>
          <a:bodyPr/>
          <a:lstStyle/>
          <a:p>
            <a:r>
              <a:rPr lang="en-US" altLang="fr-FR" sz="4000" b="1" dirty="0"/>
              <a:t>Congo - les marques de service</a:t>
            </a:r>
            <a:endParaRPr lang="fr-BE" altLang="fr-FR" sz="4000" b="1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B1B824B-3C08-F219-ED31-104DA8CE8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" y="1427822"/>
            <a:ext cx="76884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AED9DA15-04B0-416E-B390-7D02BCD19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2" y="188913"/>
            <a:ext cx="8208143" cy="1223863"/>
          </a:xfrm>
        </p:spPr>
        <p:txBody>
          <a:bodyPr/>
          <a:lstStyle/>
          <a:p>
            <a:r>
              <a:rPr lang="en-US" altLang="fr-FR" sz="4000" b="1" dirty="0"/>
              <a:t>Congo - les marques de service</a:t>
            </a:r>
            <a:endParaRPr lang="fr-BE" altLang="fr-FR" sz="4000" b="1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BBBC9D0-CCC7-09A8-25F5-DD21EA7AB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87" y="2060847"/>
            <a:ext cx="8208143" cy="12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fr-BE" altLang="fr-FR" sz="2000" b="1" dirty="0"/>
              <a:t>Recherche pour publication dans Les </a:t>
            </a:r>
            <a:r>
              <a:rPr lang="fr-BE" altLang="fr-FR" sz="2000" b="1" dirty="0" err="1"/>
              <a:t>Congolâtres</a:t>
            </a:r>
            <a:r>
              <a:rPr lang="fr-BE" altLang="fr-FR" sz="2000" b="1" dirty="0"/>
              <a:t>, </a:t>
            </a:r>
          </a:p>
          <a:p>
            <a:pPr algn="l" eaLnBrk="1" hangingPunct="1"/>
            <a:r>
              <a:rPr lang="fr-BE" altLang="fr-FR" sz="2000" b="1" dirty="0"/>
              <a:t>pour </a:t>
            </a:r>
            <a:r>
              <a:rPr lang="fr-BE" altLang="fr-FR" sz="2000" b="1" dirty="0" err="1"/>
              <a:t>chaques</a:t>
            </a:r>
            <a:r>
              <a:rPr lang="fr-BE" altLang="fr-FR" sz="2000" b="1" dirty="0"/>
              <a:t> types marques de service :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fr-BE" altLang="fr-FR" sz="2000" b="1" dirty="0"/>
              <a:t>Types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fr-BE" altLang="fr-FR" sz="2000" b="1" dirty="0"/>
              <a:t>Dimensions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fr-BE" altLang="fr-FR" sz="2000" b="1" dirty="0"/>
              <a:t>Couleurs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fr-BE" altLang="fr-FR" sz="2000" b="1" dirty="0"/>
              <a:t>Dates extrêmes</a:t>
            </a:r>
          </a:p>
          <a:p>
            <a:pPr algn="l" eaLnBrk="1" hangingPunct="1"/>
            <a:endParaRPr lang="fr-BE" altLang="fr-FR" sz="2000" b="1" dirty="0"/>
          </a:p>
          <a:p>
            <a:pPr algn="l" eaLnBrk="1" hangingPunct="1"/>
            <a:endParaRPr lang="fr-BE" altLang="fr-FR" sz="2000" b="1" dirty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fr-BE" altLang="fr-FR" sz="20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99AB17-327B-5691-6BED-D4093AE1C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54" t="15419" r="11955" b="35242"/>
          <a:stretch/>
        </p:blipFill>
        <p:spPr>
          <a:xfrm>
            <a:off x="3712061" y="2141154"/>
            <a:ext cx="4968552" cy="22871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8EE62BE5-9C76-E952-D72B-F1A422BD8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013176"/>
            <a:ext cx="8208143" cy="12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fr-BE" altLang="fr-FR" sz="2000" b="1" dirty="0"/>
              <a:t>Différence par rapport aux marques belges :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fr-BE" altLang="fr-FR" sz="2000" b="1" dirty="0"/>
              <a:t>Pas d’étiquette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fr-BE" altLang="fr-FR" sz="2000" b="1" dirty="0"/>
              <a:t>Bilinguisme seulement après 1945 ….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fr-BE" altLang="fr-FR" sz="2000" b="1" dirty="0"/>
              <a:t>Autres types qu’en Belgique</a:t>
            </a:r>
          </a:p>
          <a:p>
            <a:pPr algn="l" eaLnBrk="1" hangingPunct="1"/>
            <a:endParaRPr lang="fr-BE" altLang="fr-FR" sz="2000" b="1" dirty="0"/>
          </a:p>
          <a:p>
            <a:pPr algn="l" eaLnBrk="1" hangingPunct="1"/>
            <a:endParaRPr lang="fr-BE" altLang="fr-FR" sz="2000" b="1" dirty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fr-BE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72560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02C28-E7A9-1660-F470-77AFF54F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/>
          <a:lstStyle/>
          <a:p>
            <a:r>
              <a:rPr lang="fr-BE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56952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AED9DA15-04B0-416E-B390-7D02BCD19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2" y="188913"/>
            <a:ext cx="8208143" cy="1223863"/>
          </a:xfrm>
        </p:spPr>
        <p:txBody>
          <a:bodyPr/>
          <a:lstStyle/>
          <a:p>
            <a:r>
              <a:rPr lang="en-US" altLang="fr-FR" sz="4000" b="1" dirty="0"/>
              <a:t>Congo - les marques de service</a:t>
            </a:r>
            <a:br>
              <a:rPr lang="en-US" altLang="fr-FR" sz="4000" b="1" dirty="0"/>
            </a:br>
            <a:endParaRPr lang="fr-BE" altLang="fr-FR" sz="40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E9591A7-BB0C-BB74-AB85-5E48FEDB1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5" t="20601" r="46063" b="6600"/>
          <a:stretch/>
        </p:blipFill>
        <p:spPr>
          <a:xfrm>
            <a:off x="899592" y="1219449"/>
            <a:ext cx="2880320" cy="4831505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6BE8B1D1-DA10-FBDD-4852-D6244BB2F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449" y="1235967"/>
            <a:ext cx="4305239" cy="543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BE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de marques :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Adresse à compléter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Adresse insuffisante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AVION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Timbres mangés par les cancrelats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Décédé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Parvenue après le départ du paquebot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Dépôt tardif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Inconnu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réclamé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avion / de….. / à ……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 sans laisser d’adresse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Payé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pli insuffisamment affranchi par avion / Prière de compléter (étiquette)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Rebut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Retour à l’envoyeur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Retour à l’expéditeur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RP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Surtaxe aérienne insuffisante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Trouvé à la boîte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B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vérifié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eaLnBrk="1" hangingPunct="1"/>
            <a:endParaRPr lang="fr-BE" altLang="fr-FR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AED9DA15-04B0-416E-B390-7D02BCD19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2" y="188913"/>
            <a:ext cx="8208143" cy="1223863"/>
          </a:xfrm>
        </p:spPr>
        <p:txBody>
          <a:bodyPr/>
          <a:lstStyle/>
          <a:p>
            <a:r>
              <a:rPr lang="en-US" altLang="fr-FR" sz="4000" b="1" dirty="0"/>
              <a:t>Congo - les marques de service</a:t>
            </a:r>
            <a:br>
              <a:rPr lang="en-US" altLang="fr-FR" sz="4000" b="1" dirty="0"/>
            </a:br>
            <a:endParaRPr lang="fr-BE" altLang="fr-FR" sz="4000" b="1" dirty="0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38392A32-C7C4-229A-CC9A-92BF9ACB7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60" y="1124744"/>
            <a:ext cx="656847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5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AED9DA15-04B0-416E-B390-7D02BCD19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2" y="188913"/>
            <a:ext cx="8208143" cy="1223863"/>
          </a:xfrm>
        </p:spPr>
        <p:txBody>
          <a:bodyPr/>
          <a:lstStyle/>
          <a:p>
            <a:r>
              <a:rPr lang="en-US" altLang="fr-FR" sz="4000" b="1" dirty="0"/>
              <a:t>Congo - les marques de service</a:t>
            </a:r>
            <a:br>
              <a:rPr lang="en-US" altLang="fr-FR" sz="4000" b="1" dirty="0"/>
            </a:br>
            <a:endParaRPr lang="fr-BE" altLang="fr-FR" sz="4000" b="1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D03613-322E-4173-DAA2-0B7A05216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018784" cy="4248472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896CF4A-8D1A-17FF-4CDE-CB1D226B9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52" y="3501008"/>
            <a:ext cx="4485028" cy="2824101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2691CF-273D-000A-2F52-F44B10C21F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7" r="394" b="56550"/>
          <a:stretch/>
        </p:blipFill>
        <p:spPr>
          <a:xfrm>
            <a:off x="4139952" y="1055137"/>
            <a:ext cx="3092045" cy="38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1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AED9DA15-04B0-416E-B390-7D02BCD19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2" y="188913"/>
            <a:ext cx="8208143" cy="1223863"/>
          </a:xfrm>
        </p:spPr>
        <p:txBody>
          <a:bodyPr/>
          <a:lstStyle/>
          <a:p>
            <a:r>
              <a:rPr lang="en-US" altLang="fr-FR" sz="4000" b="1" dirty="0"/>
              <a:t>Congo - les marques de service</a:t>
            </a:r>
            <a:br>
              <a:rPr lang="en-US" altLang="fr-FR" sz="4000" b="1" dirty="0"/>
            </a:br>
            <a:endParaRPr lang="fr-BE" altLang="fr-FR" sz="4000" b="1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D986CA-D95F-973E-F491-81B2DB40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264696" cy="52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4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AED9DA15-04B0-416E-B390-7D02BCD19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2" y="188913"/>
            <a:ext cx="8208143" cy="1223863"/>
          </a:xfrm>
        </p:spPr>
        <p:txBody>
          <a:bodyPr/>
          <a:lstStyle/>
          <a:p>
            <a:r>
              <a:rPr lang="en-US" altLang="fr-FR" sz="4000" b="1" dirty="0"/>
              <a:t>Congo - les marques de service</a:t>
            </a:r>
            <a:br>
              <a:rPr lang="en-US" altLang="fr-FR" sz="4000" b="1" dirty="0"/>
            </a:br>
            <a:endParaRPr lang="fr-BE" altLang="fr-FR" sz="4000" b="1" dirty="0"/>
          </a:p>
        </p:txBody>
      </p:sp>
      <p:pic>
        <p:nvPicPr>
          <p:cNvPr id="13" name="Image 12" descr="Une image contenant texte, enveloppe&#10;&#10;Description générée automatiquement">
            <a:extLst>
              <a:ext uri="{FF2B5EF4-FFF2-40B4-BE49-F238E27FC236}">
                <a16:creationId xmlns:a16="http://schemas.microsoft.com/office/drawing/2014/main" id="{48C6F9AB-FA71-C4BB-C152-2D6992C17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5" y="1124744"/>
            <a:ext cx="775578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AED9DA15-04B0-416E-B390-7D02BCD19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2" y="188913"/>
            <a:ext cx="8208143" cy="1223863"/>
          </a:xfrm>
        </p:spPr>
        <p:txBody>
          <a:bodyPr/>
          <a:lstStyle/>
          <a:p>
            <a:r>
              <a:rPr lang="en-US" altLang="fr-FR" sz="4000" b="1" dirty="0"/>
              <a:t>Congo - les marques de service</a:t>
            </a:r>
            <a:endParaRPr lang="fr-BE" altLang="fr-FR" sz="4000" b="1" dirty="0"/>
          </a:p>
        </p:txBody>
      </p:sp>
      <p:pic>
        <p:nvPicPr>
          <p:cNvPr id="15" name="Image 14" descr="Une image contenant texte, reçu&#10;&#10;Description générée automatiquement">
            <a:extLst>
              <a:ext uri="{FF2B5EF4-FFF2-40B4-BE49-F238E27FC236}">
                <a16:creationId xmlns:a16="http://schemas.microsoft.com/office/drawing/2014/main" id="{90253970-29BD-5924-51B5-A2C8540F9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08" y="1268760"/>
            <a:ext cx="743558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6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AED9DA15-04B0-416E-B390-7D02BCD19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2" y="188913"/>
            <a:ext cx="8208143" cy="1223863"/>
          </a:xfrm>
        </p:spPr>
        <p:txBody>
          <a:bodyPr/>
          <a:lstStyle/>
          <a:p>
            <a:r>
              <a:rPr lang="en-US" altLang="fr-FR" sz="4000" b="1" dirty="0"/>
              <a:t>Congo - les marques de service</a:t>
            </a:r>
            <a:endParaRPr lang="fr-BE" altLang="fr-FR" sz="4000" b="1" dirty="0"/>
          </a:p>
        </p:txBody>
      </p:sp>
      <p:pic>
        <p:nvPicPr>
          <p:cNvPr id="4" name="Image 3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A01CE757-298F-8239-C37A-27FD801E7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70431"/>
            <a:ext cx="6679296" cy="53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4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AED9DA15-04B0-416E-B390-7D02BCD19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2" y="188913"/>
            <a:ext cx="8208143" cy="1223863"/>
          </a:xfrm>
        </p:spPr>
        <p:txBody>
          <a:bodyPr/>
          <a:lstStyle/>
          <a:p>
            <a:r>
              <a:rPr lang="en-US" altLang="fr-FR" sz="4000" b="1" dirty="0"/>
              <a:t>Congo - les marques de service</a:t>
            </a:r>
            <a:endParaRPr lang="fr-BE" altLang="fr-FR" sz="4000" b="1" dirty="0"/>
          </a:p>
        </p:txBody>
      </p:sp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7EB49098-C6F9-505E-F270-578CC7BE8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22" y="1268760"/>
            <a:ext cx="679675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16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195</Words>
  <Application>Microsoft Office PowerPoint</Application>
  <PresentationFormat>Affichage à l'écran (4:3)</PresentationFormat>
  <Paragraphs>46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Thème Office</vt:lpstr>
      <vt:lpstr>CONGO BELGE Les marques de service  Proposition de sujet d’étude  LINDEKENS Philippe juillet 2022</vt:lpstr>
      <vt:lpstr>Congo - les marques de service </vt:lpstr>
      <vt:lpstr>Congo - les marques de service </vt:lpstr>
      <vt:lpstr>Congo - les marques de service </vt:lpstr>
      <vt:lpstr>Congo - les marques de service </vt:lpstr>
      <vt:lpstr>Congo - les marques de service </vt:lpstr>
      <vt:lpstr>Congo - les marques de service</vt:lpstr>
      <vt:lpstr>Congo - les marques de service</vt:lpstr>
      <vt:lpstr>Congo - les marques de service</vt:lpstr>
      <vt:lpstr>Congo - les marques de service</vt:lpstr>
      <vt:lpstr>Congo - les marques de service</vt:lpstr>
      <vt:lpstr>Merci de votre attention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Philippe Lindekens</dc:creator>
  <cp:lastModifiedBy>philippe Lindekens</cp:lastModifiedBy>
  <cp:revision>62</cp:revision>
  <dcterms:created xsi:type="dcterms:W3CDTF">2016-01-06T12:40:05Z</dcterms:created>
  <dcterms:modified xsi:type="dcterms:W3CDTF">2022-06-30T14:34:40Z</dcterms:modified>
</cp:coreProperties>
</file>